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115" d="100"/>
          <a:sy n="115" d="100"/>
        </p:scale>
        <p:origin x="-984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Feuille_de_calcul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35201</TotalTime>
  <Words>143</Words>
  <Application>Microsoft Macintosh PowerPoint</Application>
  <PresentationFormat>Grand écran</PresentationFormat>
  <Paragraphs>96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72</cp:revision>
  <dcterms:created xsi:type="dcterms:W3CDTF">2018-07-25T13:07:43Z</dcterms:created>
  <dcterms:modified xsi:type="dcterms:W3CDTF">2018-08-26T21:29:43Z</dcterms:modified>
</cp:coreProperties>
</file>

<file path=docProps/thumbnail.jpeg>
</file>